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1" r:id="rId4"/>
    <p:sldId id="257" r:id="rId5"/>
    <p:sldId id="259" r:id="rId6"/>
    <p:sldId id="260" r:id="rId7"/>
  </p:sldIdLst>
  <p:sldSz cx="10688638" cy="7562850"/>
  <p:notesSz cx="9144000" cy="6858000"/>
  <p:custDataLst>
    <p:tags r:id="rId9"/>
  </p:custDataLst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26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5196" y="108"/>
      </p:cViewPr>
      <p:guideLst>
        <p:guide orient="horz" pos="2387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6591-FBD3-4D7A-A7A7-05D43C6421EA}" type="datetimeFigureOut">
              <a:rPr lang="en-AU" smtClean="0"/>
              <a:pPr/>
              <a:t>11/07/2024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62AF-1BBA-4CB4-AD0A-E9638BC4F84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62AF-1BBA-4CB4-AD0A-E9638BC4F84C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In this optical illusion, if you follow the movement of the rotating pink dot with your eyes, the dots will remain only one </a:t>
            </a:r>
            <a:r>
              <a:rPr lang="en-US" sz="1200" dirty="0" err="1">
                <a:latin typeface="Arial"/>
                <a:cs typeface="Arial"/>
              </a:rPr>
              <a:t>colour</a:t>
            </a:r>
            <a:r>
              <a:rPr lang="en-US" sz="1200" dirty="0">
                <a:latin typeface="Arial"/>
                <a:cs typeface="Arial"/>
              </a:rPr>
              <a:t>, pink. </a:t>
            </a:r>
            <a:br>
              <a:rPr lang="en-US" sz="1200" dirty="0">
                <a:latin typeface="Arial"/>
                <a:cs typeface="Arial"/>
              </a:rPr>
            </a:b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However, if you stare at the black + in the center, the moving dot will turn green. </a:t>
            </a:r>
            <a:br>
              <a:rPr lang="en-US" sz="1200" dirty="0">
                <a:latin typeface="Arial"/>
                <a:cs typeface="Arial"/>
              </a:rPr>
            </a:b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Keep concentrating on the black + in the center of the picture.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After a short period, all the pink dots will slowly disappear and you will only see a single green dot moving in a circle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Ask students: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What did you see?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What was the trick?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Who was tricked?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62AF-1BBA-4CB4-AD0A-E9638BC4F84C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Ask students: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What did you see?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What was the trick?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Who was tricked?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62AF-1BBA-4CB4-AD0A-E9638BC4F84C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Ask students: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What did you see?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What was the trick?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Who was tricked?</a:t>
            </a:r>
            <a:endParaRPr lang="en-US" sz="1200">
              <a:latin typeface="Arial"/>
              <a:cs typeface="Arial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462AF-1BBA-4CB4-AD0A-E9638BC4F84C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8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034" y="302866"/>
            <a:ext cx="2605356" cy="645293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968" y="302866"/>
            <a:ext cx="7637923" cy="645293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8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3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5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68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751" y="1764667"/>
            <a:ext cx="5121639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4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7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7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1" y="301115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7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5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27DE-64F8-5E4F-BF9C-FAA37B18E677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5A55-7125-E74D-A100-66BF18F93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6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Backgrou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-16495"/>
            <a:ext cx="10721105" cy="7579345"/>
          </a:xfrm>
          <a:prstGeom prst="rect">
            <a:avLst/>
          </a:prstGeom>
        </p:spPr>
      </p:pic>
      <p:pic>
        <p:nvPicPr>
          <p:cNvPr id="6" name="Picture 5" descr="Safe Cycle–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018" y="205378"/>
            <a:ext cx="6903810" cy="6879294"/>
          </a:xfrm>
          <a:prstGeom prst="rect">
            <a:avLst/>
          </a:prstGeom>
        </p:spPr>
      </p:pic>
      <p:pic>
        <p:nvPicPr>
          <p:cNvPr id="7" name="Picture 6" descr="Ride-or-Walk_Logo_May-2013_FINAL-(Initiative-of)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72" y="6182761"/>
            <a:ext cx="2845969" cy="1018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6065" y="3123893"/>
            <a:ext cx="496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  <a:latin typeface="Arial" charset="0"/>
                <a:cs typeface="Arial" charset="0"/>
              </a:rPr>
              <a:t>Optical illusions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4800" y="6183313"/>
            <a:ext cx="328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Lesson 6: Imagines Safety and Student Stories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02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9318" y="2038525"/>
            <a:ext cx="91784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In this optical illusion, if you follow the movement of the rotating pink dot with your eyes, the dots will remain only one </a:t>
            </a:r>
            <a:r>
              <a:rPr lang="en-US" sz="2800" dirty="0" err="1">
                <a:latin typeface="Arial"/>
                <a:cs typeface="Arial"/>
              </a:rPr>
              <a:t>colour</a:t>
            </a:r>
            <a:r>
              <a:rPr lang="en-US" sz="2800" dirty="0">
                <a:latin typeface="Arial"/>
                <a:cs typeface="Arial"/>
              </a:rPr>
              <a:t>, pink. </a:t>
            </a:r>
            <a:br>
              <a:rPr lang="en-US" sz="2800" dirty="0">
                <a:latin typeface="Arial"/>
                <a:cs typeface="Arial"/>
              </a:rPr>
            </a:b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However, if you stare at the black + in the center, the moving dot will turn green. </a:t>
            </a:r>
            <a:br>
              <a:rPr lang="en-US" sz="2800" dirty="0">
                <a:latin typeface="Arial"/>
                <a:cs typeface="Arial"/>
              </a:rPr>
            </a:b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Keep concentrating on the black + in the center of the picture. After a short period, all the pink dots will slowly disappear and you will only see a single green dot moving in a circle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88638" cy="150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1868" y="206376"/>
            <a:ext cx="167957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29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bike\SafeCycle09\Teaching Resources\visibility\illusion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76" y="3076"/>
            <a:ext cx="7572574" cy="75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54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9" descr="G:\bike\SafeCycle09\Teaching Resources\visibility\cody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1" y="-1"/>
            <a:ext cx="10113897" cy="758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372825" y="201336"/>
            <a:ext cx="3794624" cy="1002260"/>
          </a:xfrm>
          <a:prstGeom prst="wedgeRoundRectCallout">
            <a:avLst>
              <a:gd name="adj1" fmla="val 33847"/>
              <a:gd name="adj2" fmla="val 75658"/>
              <a:gd name="adj3" fmla="val 16667"/>
            </a:avLst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18183" y="498756"/>
            <a:ext cx="346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What’s wrong with his face?</a:t>
            </a:r>
          </a:p>
        </p:txBody>
      </p:sp>
      <p:pic>
        <p:nvPicPr>
          <p:cNvPr id="10" name="Picture 1" descr="RWTS_Illustrations_0001_Flipped.png"/>
          <p:cNvPicPr>
            <a:picLocks noChangeAspect="1"/>
          </p:cNvPicPr>
          <p:nvPr/>
        </p:nvPicPr>
        <p:blipFill>
          <a:blip r:embed="rId4"/>
          <a:srcRect b="63969"/>
          <a:stretch>
            <a:fillRect/>
          </a:stretch>
        </p:blipFill>
        <p:spPr bwMode="auto">
          <a:xfrm>
            <a:off x="8845600" y="898866"/>
            <a:ext cx="2276475" cy="169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806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9" descr="G:\bike\SafeCycle09\Teaching Resources\visibility\cody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371" y="-1"/>
            <a:ext cx="10113897" cy="758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545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789426"/>
            <a:ext cx="10764070" cy="40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481104" y="356104"/>
            <a:ext cx="3794624" cy="1002260"/>
          </a:xfrm>
          <a:prstGeom prst="wedgeRoundRectCallout">
            <a:avLst>
              <a:gd name="adj1" fmla="val 33847"/>
              <a:gd name="adj2" fmla="val 75658"/>
              <a:gd name="adj3" fmla="val 16667"/>
            </a:avLst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26462" y="653524"/>
            <a:ext cx="3465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Arial" charset="0"/>
                <a:cs typeface="Arial" charset="0"/>
              </a:rPr>
              <a:t>Are these the same photo?</a:t>
            </a:r>
          </a:p>
        </p:txBody>
      </p:sp>
      <p:pic>
        <p:nvPicPr>
          <p:cNvPr id="6" name="Picture 1" descr="RWTS_Illustrations_0001_Flipped.png"/>
          <p:cNvPicPr>
            <a:picLocks noChangeAspect="1"/>
          </p:cNvPicPr>
          <p:nvPr/>
        </p:nvPicPr>
        <p:blipFill>
          <a:blip r:embed="rId5"/>
          <a:srcRect b="63969"/>
          <a:stretch>
            <a:fillRect/>
          </a:stretch>
        </p:blipFill>
        <p:spPr bwMode="auto">
          <a:xfrm>
            <a:off x="4295371" y="545012"/>
            <a:ext cx="3019829" cy="224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391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259</Words>
  <Application>Microsoft Office PowerPoint</Application>
  <PresentationFormat>Custom</PresentationFormat>
  <Paragraphs>25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Byron Little</dc:creator>
  <cp:lastModifiedBy>Fettell, MonicaA</cp:lastModifiedBy>
  <cp:revision>18</cp:revision>
  <dcterms:created xsi:type="dcterms:W3CDTF">2014-10-17T04:21:09Z</dcterms:created>
  <dcterms:modified xsi:type="dcterms:W3CDTF">2024-07-11T04:51:38Z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af8531-eb46-4968-8cb3-105d2f5ea87e_Enabled">
    <vt:lpwstr>true</vt:lpwstr>
  </property>
  <property fmtid="{D5CDD505-2E9C-101B-9397-08002B2CF9AE}" pid="3" name="MSIP_Label_69af8531-eb46-4968-8cb3-105d2f5ea87e_SetDate">
    <vt:lpwstr>2024-07-11T04:51:30Z</vt:lpwstr>
  </property>
  <property fmtid="{D5CDD505-2E9C-101B-9397-08002B2CF9AE}" pid="4" name="MSIP_Label_69af8531-eb46-4968-8cb3-105d2f5ea87e_Method">
    <vt:lpwstr>Standard</vt:lpwstr>
  </property>
  <property fmtid="{D5CDD505-2E9C-101B-9397-08002B2CF9AE}" pid="5" name="MSIP_Label_69af8531-eb46-4968-8cb3-105d2f5ea87e_Name">
    <vt:lpwstr>Official - No Marking</vt:lpwstr>
  </property>
  <property fmtid="{D5CDD505-2E9C-101B-9397-08002B2CF9AE}" pid="6" name="MSIP_Label_69af8531-eb46-4968-8cb3-105d2f5ea87e_SiteId">
    <vt:lpwstr>b46c1908-0334-4236-b978-585ee88e4199</vt:lpwstr>
  </property>
  <property fmtid="{D5CDD505-2E9C-101B-9397-08002B2CF9AE}" pid="7" name="MSIP_Label_69af8531-eb46-4968-8cb3-105d2f5ea87e_ActionId">
    <vt:lpwstr>ab3bdb85-4ada-4611-8160-9777fdde3763</vt:lpwstr>
  </property>
  <property fmtid="{D5CDD505-2E9C-101B-9397-08002B2CF9AE}" pid="8" name="MSIP_Label_69af8531-eb46-4968-8cb3-105d2f5ea87e_ContentBits">
    <vt:lpwstr>0</vt:lpwstr>
  </property>
</Properties>
</file>